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3" r:id="rId2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B5"/>
    <a:srgbClr val="FF9900"/>
    <a:srgbClr val="FFE699"/>
    <a:srgbClr val="0330ED"/>
    <a:srgbClr val="FF00FF"/>
    <a:srgbClr val="008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7436" autoAdjust="0"/>
  </p:normalViewPr>
  <p:slideViewPr>
    <p:cSldViewPr snapToGrid="0">
      <p:cViewPr varScale="1">
        <p:scale>
          <a:sx n="153" d="100"/>
          <a:sy n="153" d="100"/>
        </p:scale>
        <p:origin x="2862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20D1-3ED6-49A7-A5BD-5A93A61DFA15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6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25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25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9EE4E-7E3E-450B-9FCC-C8710A9DB1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303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1763" y="1122363"/>
            <a:ext cx="9856237" cy="2387600"/>
          </a:xfrm>
        </p:spPr>
        <p:txBody>
          <a:bodyPr anchor="b">
            <a:normAutofit/>
          </a:bodyPr>
          <a:lstStyle>
            <a:lvl1pPr algn="l">
              <a:defRPr sz="4800">
                <a:latin typeface="OfficinaSansEF-Bold" panose="02000506050000020004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11763" y="3602038"/>
            <a:ext cx="9856237" cy="1655762"/>
          </a:xfrm>
        </p:spPr>
        <p:txBody>
          <a:bodyPr/>
          <a:lstStyle>
            <a:lvl1pPr marL="0" indent="0" algn="l">
              <a:buNone/>
              <a:defRPr sz="2400">
                <a:latin typeface="OfficinaSansEF-Bold" panose="02000506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210265-F481-468D-A1F8-D86631114529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B8C44-1A0A-4678-8111-950829322D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744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210265-F481-468D-A1F8-D86631114529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B8C44-1A0A-4678-8111-950829322D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215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210265-F481-468D-A1F8-D86631114529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B8C44-1A0A-4678-8111-950829322D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423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64012" cy="1342377"/>
          </a:xfrm>
        </p:spPr>
        <p:txBody>
          <a:bodyPr anchor="t" anchorCtr="0"/>
          <a:lstStyle>
            <a:lvl1pPr>
              <a:defRPr sz="2800">
                <a:latin typeface="OfficinaSansEF-Bold" panose="02000506050000020004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56792"/>
            <a:ext cx="10871718" cy="4320171"/>
          </a:xfrm>
        </p:spPr>
        <p:txBody>
          <a:bodyPr/>
          <a:lstStyle>
            <a:lvl1pPr marL="228600" indent="-228600">
              <a:buFont typeface="Symbol" panose="05050102010706020507" pitchFamily="18" charset="2"/>
              <a:buChar char="-"/>
              <a:defRPr>
                <a:latin typeface="OfficinaSansEF-Book" panose="02000506050000020004" pitchFamily="2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OfficinaSansEF-Book" panose="02000506050000020004" pitchFamily="2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OfficinaSansEF-Book" panose="02000506050000020004" pitchFamily="2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OfficinaSansEF-Book" panose="02000506050000020004" pitchFamily="2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OfficinaSansEF-Book" panose="02000506050000020004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534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OfficinaSansEF-Bold" panose="02000506050000020004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fficinaSansEF-Bold" panose="0200050605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312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OfficinaSansEF-Bold" panose="02000506050000020004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29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085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210265-F481-468D-A1F8-D86631114529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B8C44-1A0A-4678-8111-950829322D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963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927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210265-F481-468D-A1F8-D86631114529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B8C44-1A0A-4678-8111-950829322D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527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210265-F481-468D-A1F8-D86631114529}" type="datetimeFigureOut">
              <a:rPr lang="de-CH" smtClean="0"/>
              <a:t>23.10.2025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FB8C44-1A0A-4678-8111-950829322D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773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606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9131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8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4813" y="365125"/>
            <a:ext cx="940692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2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fficinaSansEF-Bold" panose="0200050605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anose="05050102010706020507" pitchFamily="18" charset="2"/>
        <a:buChar char="-"/>
        <a:defRPr sz="2800" kern="1200">
          <a:solidFill>
            <a:schemeClr val="tx1"/>
          </a:solidFill>
          <a:latin typeface="OfficinaSansEF-Book" panose="02000506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OfficinaSansEF-Book" panose="02000506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OfficinaSansEF-Book" panose="02000506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OfficinaSansEF-Book" panose="02000506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OfficinaSansEF-Book" panose="02000506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55445-72C7-AB92-D504-58A34661D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438B004-8901-2833-F800-CA38392E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28" r="9359" b="10439"/>
          <a:stretch/>
        </p:blipFill>
        <p:spPr>
          <a:xfrm>
            <a:off x="1051920" y="374696"/>
            <a:ext cx="9144001" cy="5790316"/>
          </a:xfrm>
          <a:prstGeom prst="rect">
            <a:avLst/>
          </a:prstGeom>
          <a:noFill/>
        </p:spPr>
      </p:pic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74DABCB-0BAC-4EA7-43CE-E76BDBE3AA9E}"/>
              </a:ext>
            </a:extLst>
          </p:cNvPr>
          <p:cNvCxnSpPr>
            <a:cxnSpLocks/>
          </p:cNvCxnSpPr>
          <p:nvPr/>
        </p:nvCxnSpPr>
        <p:spPr>
          <a:xfrm>
            <a:off x="7908000" y="5495248"/>
            <a:ext cx="1018132" cy="352292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21ED76E6-B512-5A73-99EA-88A28D8DC8FC}"/>
              </a:ext>
            </a:extLst>
          </p:cNvPr>
          <p:cNvCxnSpPr>
            <a:cxnSpLocks/>
          </p:cNvCxnSpPr>
          <p:nvPr/>
        </p:nvCxnSpPr>
        <p:spPr>
          <a:xfrm>
            <a:off x="3894193" y="3644811"/>
            <a:ext cx="1531414" cy="434819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D09EEB6C-8A03-E5FE-3EEF-DDD9934FD38E}"/>
              </a:ext>
            </a:extLst>
          </p:cNvPr>
          <p:cNvCxnSpPr>
            <a:cxnSpLocks/>
          </p:cNvCxnSpPr>
          <p:nvPr/>
        </p:nvCxnSpPr>
        <p:spPr>
          <a:xfrm>
            <a:off x="2671256" y="3948545"/>
            <a:ext cx="2602359" cy="730603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43883C2A-FB01-6B04-98D8-7C28587AE8F3}"/>
              </a:ext>
            </a:extLst>
          </p:cNvPr>
          <p:cNvCxnSpPr>
            <a:cxnSpLocks/>
          </p:cNvCxnSpPr>
          <p:nvPr/>
        </p:nvCxnSpPr>
        <p:spPr>
          <a:xfrm flipH="1">
            <a:off x="2669832" y="3410978"/>
            <a:ext cx="145924" cy="546516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3DA8B91C-E532-DE9D-52DC-88870D33DD20}"/>
              </a:ext>
            </a:extLst>
          </p:cNvPr>
          <p:cNvCxnSpPr>
            <a:cxnSpLocks/>
          </p:cNvCxnSpPr>
          <p:nvPr/>
        </p:nvCxnSpPr>
        <p:spPr>
          <a:xfrm flipH="1">
            <a:off x="3894193" y="3251552"/>
            <a:ext cx="103861" cy="402848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1F324DFF-6E6A-3D78-EF05-9BBFFBAD7F10}"/>
              </a:ext>
            </a:extLst>
          </p:cNvPr>
          <p:cNvCxnSpPr>
            <a:cxnSpLocks/>
          </p:cNvCxnSpPr>
          <p:nvPr/>
        </p:nvCxnSpPr>
        <p:spPr>
          <a:xfrm flipH="1">
            <a:off x="4471484" y="3825397"/>
            <a:ext cx="196450" cy="639496"/>
          </a:xfrm>
          <a:prstGeom prst="line">
            <a:avLst/>
          </a:prstGeom>
          <a:ln w="38100" cmpd="sng">
            <a:solidFill>
              <a:srgbClr val="00EEB5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BBD6A09E-12F5-AF6C-6450-F2385FCCFE82}"/>
              </a:ext>
            </a:extLst>
          </p:cNvPr>
          <p:cNvCxnSpPr>
            <a:cxnSpLocks/>
          </p:cNvCxnSpPr>
          <p:nvPr/>
        </p:nvCxnSpPr>
        <p:spPr>
          <a:xfrm>
            <a:off x="5729574" y="3552091"/>
            <a:ext cx="1679468" cy="585090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CD8BC380-DAD4-5C96-6811-807DEC1B79BC}"/>
              </a:ext>
            </a:extLst>
          </p:cNvPr>
          <p:cNvCxnSpPr>
            <a:cxnSpLocks/>
          </p:cNvCxnSpPr>
          <p:nvPr/>
        </p:nvCxnSpPr>
        <p:spPr>
          <a:xfrm>
            <a:off x="8125118" y="4888371"/>
            <a:ext cx="983237" cy="376382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834F1165-01A5-88FB-5771-4132A32EEB1A}"/>
              </a:ext>
            </a:extLst>
          </p:cNvPr>
          <p:cNvCxnSpPr>
            <a:cxnSpLocks/>
          </p:cNvCxnSpPr>
          <p:nvPr/>
        </p:nvCxnSpPr>
        <p:spPr>
          <a:xfrm>
            <a:off x="8296002" y="4367378"/>
            <a:ext cx="963059" cy="380101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feld 142">
            <a:extLst>
              <a:ext uri="{FF2B5EF4-FFF2-40B4-BE49-F238E27FC236}">
                <a16:creationId xmlns:a16="http://schemas.microsoft.com/office/drawing/2014/main" id="{1B71F645-159A-6ECE-7D4E-91B44515A691}"/>
              </a:ext>
            </a:extLst>
          </p:cNvPr>
          <p:cNvSpPr txBox="1"/>
          <p:nvPr/>
        </p:nvSpPr>
        <p:spPr>
          <a:xfrm>
            <a:off x="8154033" y="3106670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AF1507CA-BD43-A1FA-A94C-49409D397ADF}"/>
              </a:ext>
            </a:extLst>
          </p:cNvPr>
          <p:cNvSpPr txBox="1"/>
          <p:nvPr/>
        </p:nvSpPr>
        <p:spPr>
          <a:xfrm>
            <a:off x="8409007" y="5264753"/>
            <a:ext cx="3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8A5DA9C9-26A3-DD94-E5B1-8C387B709DCE}"/>
              </a:ext>
            </a:extLst>
          </p:cNvPr>
          <p:cNvSpPr txBox="1"/>
          <p:nvPr/>
        </p:nvSpPr>
        <p:spPr>
          <a:xfrm>
            <a:off x="6280781" y="2687298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40207342-5DF2-BCEA-06D8-345354D715E3}"/>
              </a:ext>
            </a:extLst>
          </p:cNvPr>
          <p:cNvSpPr txBox="1"/>
          <p:nvPr/>
        </p:nvSpPr>
        <p:spPr>
          <a:xfrm>
            <a:off x="6068380" y="3209510"/>
            <a:ext cx="284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8" name="Textfeld 147">
            <a:extLst>
              <a:ext uri="{FF2B5EF4-FFF2-40B4-BE49-F238E27FC236}">
                <a16:creationId xmlns:a16="http://schemas.microsoft.com/office/drawing/2014/main" id="{74EF568B-C354-EDEE-2124-51400EC9733F}"/>
              </a:ext>
            </a:extLst>
          </p:cNvPr>
          <p:cNvSpPr txBox="1"/>
          <p:nvPr/>
        </p:nvSpPr>
        <p:spPr>
          <a:xfrm>
            <a:off x="6945982" y="3506311"/>
            <a:ext cx="3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A4EA3A78-B067-C309-0512-5B86ABBA39A4}"/>
              </a:ext>
            </a:extLst>
          </p:cNvPr>
          <p:cNvSpPr txBox="1"/>
          <p:nvPr/>
        </p:nvSpPr>
        <p:spPr>
          <a:xfrm>
            <a:off x="8840325" y="3497741"/>
            <a:ext cx="3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7BC37478-647F-820D-71DB-BDA43D089134}"/>
              </a:ext>
            </a:extLst>
          </p:cNvPr>
          <p:cNvSpPr txBox="1"/>
          <p:nvPr/>
        </p:nvSpPr>
        <p:spPr>
          <a:xfrm>
            <a:off x="8694802" y="4154904"/>
            <a:ext cx="3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1" name="Textfeld 150">
            <a:extLst>
              <a:ext uri="{FF2B5EF4-FFF2-40B4-BE49-F238E27FC236}">
                <a16:creationId xmlns:a16="http://schemas.microsoft.com/office/drawing/2014/main" id="{137D0013-549E-39FF-1C52-7296FC1E33E0}"/>
              </a:ext>
            </a:extLst>
          </p:cNvPr>
          <p:cNvSpPr txBox="1"/>
          <p:nvPr/>
        </p:nvSpPr>
        <p:spPr>
          <a:xfrm>
            <a:off x="4181877" y="3375748"/>
            <a:ext cx="3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C808119C-CA8E-00F0-8D42-414E5A999BFB}"/>
              </a:ext>
            </a:extLst>
          </p:cNvPr>
          <p:cNvSpPr txBox="1"/>
          <p:nvPr/>
        </p:nvSpPr>
        <p:spPr>
          <a:xfrm>
            <a:off x="4809230" y="4098717"/>
            <a:ext cx="38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4" name="Textfeld 153">
            <a:extLst>
              <a:ext uri="{FF2B5EF4-FFF2-40B4-BE49-F238E27FC236}">
                <a16:creationId xmlns:a16="http://schemas.microsoft.com/office/drawing/2014/main" id="{27CAFD94-D75C-EFC0-1174-5A398D0AB27E}"/>
              </a:ext>
            </a:extLst>
          </p:cNvPr>
          <p:cNvSpPr txBox="1"/>
          <p:nvPr/>
        </p:nvSpPr>
        <p:spPr>
          <a:xfrm>
            <a:off x="8325397" y="4556580"/>
            <a:ext cx="3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0" name="Textfeld 159">
            <a:extLst>
              <a:ext uri="{FF2B5EF4-FFF2-40B4-BE49-F238E27FC236}">
                <a16:creationId xmlns:a16="http://schemas.microsoft.com/office/drawing/2014/main" id="{97CB919B-06F0-5F2D-DCB0-D7A5D6AD1C85}"/>
              </a:ext>
            </a:extLst>
          </p:cNvPr>
          <p:cNvSpPr txBox="1"/>
          <p:nvPr/>
        </p:nvSpPr>
        <p:spPr>
          <a:xfrm>
            <a:off x="2957357" y="3536108"/>
            <a:ext cx="3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7C128B58-D0A7-8583-D6F2-7A72A8BABBA0}"/>
              </a:ext>
            </a:extLst>
          </p:cNvPr>
          <p:cNvSpPr/>
          <p:nvPr/>
        </p:nvSpPr>
        <p:spPr>
          <a:xfrm>
            <a:off x="8296002" y="3865478"/>
            <a:ext cx="93534" cy="96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1565A2A0-0B83-83D6-4D03-C7EB93A21DAA}"/>
              </a:ext>
            </a:extLst>
          </p:cNvPr>
          <p:cNvSpPr/>
          <p:nvPr/>
        </p:nvSpPr>
        <p:spPr>
          <a:xfrm>
            <a:off x="4574400" y="3890995"/>
            <a:ext cx="93534" cy="96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1C6A5962-D496-97AB-4213-744A051AE4A0}"/>
              </a:ext>
            </a:extLst>
          </p:cNvPr>
          <p:cNvSpPr txBox="1"/>
          <p:nvPr/>
        </p:nvSpPr>
        <p:spPr>
          <a:xfrm>
            <a:off x="960952" y="6526462"/>
            <a:ext cx="899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b="1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23.10.2025 </a:t>
            </a:r>
            <a:endParaRPr lang="de-CH" sz="1100" b="1" dirty="0">
              <a:latin typeface="Aptos" panose="020B00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4CD6F7-B6C3-C6A4-2B67-8A53892D6214}"/>
              </a:ext>
            </a:extLst>
          </p:cNvPr>
          <p:cNvSpPr txBox="1"/>
          <p:nvPr/>
        </p:nvSpPr>
        <p:spPr>
          <a:xfrm>
            <a:off x="4967581" y="3581353"/>
            <a:ext cx="368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491C57-8355-6225-01FD-61C547759DC6}"/>
              </a:ext>
            </a:extLst>
          </p:cNvPr>
          <p:cNvSpPr txBox="1"/>
          <p:nvPr/>
        </p:nvSpPr>
        <p:spPr>
          <a:xfrm>
            <a:off x="4033904" y="3872970"/>
            <a:ext cx="37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18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83CFDD7C-4EEC-75AA-5F66-B79A8E6D6052}"/>
              </a:ext>
            </a:extLst>
          </p:cNvPr>
          <p:cNvCxnSpPr>
            <a:cxnSpLocks/>
          </p:cNvCxnSpPr>
          <p:nvPr/>
        </p:nvCxnSpPr>
        <p:spPr>
          <a:xfrm>
            <a:off x="7519861" y="4764319"/>
            <a:ext cx="456116" cy="159374"/>
          </a:xfrm>
          <a:prstGeom prst="line">
            <a:avLst/>
          </a:prstGeom>
          <a:ln w="825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8294828B-D37D-2100-E660-DA1F05A90458}"/>
              </a:ext>
            </a:extLst>
          </p:cNvPr>
          <p:cNvSpPr/>
          <p:nvPr/>
        </p:nvSpPr>
        <p:spPr>
          <a:xfrm>
            <a:off x="6715029" y="3264398"/>
            <a:ext cx="93534" cy="96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B86079B-24BE-9CC2-E602-4A9FBDA9E892}"/>
              </a:ext>
            </a:extLst>
          </p:cNvPr>
          <p:cNvCxnSpPr>
            <a:cxnSpLocks/>
          </p:cNvCxnSpPr>
          <p:nvPr/>
        </p:nvCxnSpPr>
        <p:spPr>
          <a:xfrm flipH="1">
            <a:off x="4662943" y="3311440"/>
            <a:ext cx="161447" cy="527126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3D9876E-C91E-15D1-987E-38452535D3CA}"/>
              </a:ext>
            </a:extLst>
          </p:cNvPr>
          <p:cNvCxnSpPr>
            <a:cxnSpLocks/>
          </p:cNvCxnSpPr>
          <p:nvPr/>
        </p:nvCxnSpPr>
        <p:spPr>
          <a:xfrm flipH="1">
            <a:off x="7379627" y="3535659"/>
            <a:ext cx="208503" cy="601074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409BB2A4-3589-6055-6BEA-09863DA1BBE8}"/>
              </a:ext>
            </a:extLst>
          </p:cNvPr>
          <p:cNvSpPr/>
          <p:nvPr/>
        </p:nvSpPr>
        <p:spPr>
          <a:xfrm>
            <a:off x="10815968" y="6307018"/>
            <a:ext cx="93534" cy="96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4F3AA22-C6A6-AB50-0B8E-8A5F512C917B}"/>
              </a:ext>
            </a:extLst>
          </p:cNvPr>
          <p:cNvSpPr txBox="1"/>
          <p:nvPr/>
        </p:nvSpPr>
        <p:spPr>
          <a:xfrm>
            <a:off x="10955780" y="6224510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b="0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Wasser</a:t>
            </a:r>
            <a:endParaRPr lang="de-CH" sz="1100" dirty="0">
              <a:latin typeface="Aptos" panose="020B0004020202020204" pitchFamily="34" charset="0"/>
            </a:endParaRPr>
          </a:p>
        </p:txBody>
      </p: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51E0F8AD-253B-3424-C268-A461E669F07D}"/>
              </a:ext>
            </a:extLst>
          </p:cNvPr>
          <p:cNvCxnSpPr>
            <a:cxnSpLocks/>
          </p:cNvCxnSpPr>
          <p:nvPr/>
        </p:nvCxnSpPr>
        <p:spPr>
          <a:xfrm flipH="1">
            <a:off x="3718491" y="3652747"/>
            <a:ext cx="167582" cy="581891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BC18947F-D7A4-AEB9-DE1E-7C590DEA3977}"/>
              </a:ext>
            </a:extLst>
          </p:cNvPr>
          <p:cNvCxnSpPr>
            <a:cxnSpLocks/>
          </p:cNvCxnSpPr>
          <p:nvPr/>
        </p:nvCxnSpPr>
        <p:spPr>
          <a:xfrm flipV="1">
            <a:off x="2823876" y="3183192"/>
            <a:ext cx="1508876" cy="234498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5C51D6D1-579D-772C-0BC5-C197173EECCF}"/>
              </a:ext>
            </a:extLst>
          </p:cNvPr>
          <p:cNvCxnSpPr>
            <a:cxnSpLocks/>
          </p:cNvCxnSpPr>
          <p:nvPr/>
        </p:nvCxnSpPr>
        <p:spPr>
          <a:xfrm>
            <a:off x="4340872" y="3183192"/>
            <a:ext cx="1388571" cy="368403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Gerader Verbinder 170">
            <a:extLst>
              <a:ext uri="{FF2B5EF4-FFF2-40B4-BE49-F238E27FC236}">
                <a16:creationId xmlns:a16="http://schemas.microsoft.com/office/drawing/2014/main" id="{C1C23A71-7809-E9C5-DB09-CE3D58EAE85E}"/>
              </a:ext>
            </a:extLst>
          </p:cNvPr>
          <p:cNvCxnSpPr>
            <a:cxnSpLocks/>
          </p:cNvCxnSpPr>
          <p:nvPr/>
        </p:nvCxnSpPr>
        <p:spPr>
          <a:xfrm flipV="1">
            <a:off x="8904192" y="4226487"/>
            <a:ext cx="561619" cy="1618438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Gerader Verbinder 178">
            <a:extLst>
              <a:ext uri="{FF2B5EF4-FFF2-40B4-BE49-F238E27FC236}">
                <a16:creationId xmlns:a16="http://schemas.microsoft.com/office/drawing/2014/main" id="{EDFD1D1C-6244-BB45-02BB-95626C8F8FA2}"/>
              </a:ext>
            </a:extLst>
          </p:cNvPr>
          <p:cNvCxnSpPr>
            <a:cxnSpLocks/>
          </p:cNvCxnSpPr>
          <p:nvPr/>
        </p:nvCxnSpPr>
        <p:spPr>
          <a:xfrm flipH="1">
            <a:off x="5245597" y="3535659"/>
            <a:ext cx="366803" cy="1150769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feld 186">
            <a:extLst>
              <a:ext uri="{FF2B5EF4-FFF2-40B4-BE49-F238E27FC236}">
                <a16:creationId xmlns:a16="http://schemas.microsoft.com/office/drawing/2014/main" id="{F98D41CF-8D1A-67C8-D5ED-331D76D796F7}"/>
              </a:ext>
            </a:extLst>
          </p:cNvPr>
          <p:cNvSpPr txBox="1"/>
          <p:nvPr/>
        </p:nvSpPr>
        <p:spPr>
          <a:xfrm>
            <a:off x="10681460" y="1592495"/>
            <a:ext cx="1252266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1100" b="1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1 = </a:t>
            </a:r>
            <a:r>
              <a:rPr lang="de-CH" sz="1100" b="0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ca. 20.00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2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18.00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3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18.00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4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19.50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5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17.50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6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34.50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7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36.00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8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21.00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9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25.50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10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20.50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11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16.00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12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16.00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13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17.50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14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18.00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15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32.50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16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11.00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17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11.00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18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 16.00 m2</a:t>
            </a:r>
          </a:p>
          <a:p>
            <a:pPr>
              <a:spcAft>
                <a:spcPts val="600"/>
              </a:spcAft>
            </a:pPr>
            <a:r>
              <a:rPr lang="de-CH" sz="1100" b="1" dirty="0">
                <a:solidFill>
                  <a:srgbClr val="040C28"/>
                </a:solidFill>
                <a:latin typeface="Aptos" panose="020B0004020202020204" pitchFamily="34" charset="0"/>
              </a:rPr>
              <a:t>19 = </a:t>
            </a:r>
            <a:r>
              <a:rPr lang="de-CH" sz="1100" dirty="0">
                <a:solidFill>
                  <a:srgbClr val="040C28"/>
                </a:solidFill>
                <a:latin typeface="Aptos" panose="020B0004020202020204" pitchFamily="34" charset="0"/>
              </a:rPr>
              <a:t>ca.14.50 m2</a:t>
            </a:r>
            <a:endParaRPr lang="de-CH" sz="1100" dirty="0">
              <a:latin typeface="Aptos" panose="020B0004020202020204" pitchFamily="34" charset="0"/>
            </a:endParaRPr>
          </a:p>
        </p:txBody>
      </p:sp>
      <p:sp>
        <p:nvSpPr>
          <p:cNvPr id="188" name="Titel 1">
            <a:extLst>
              <a:ext uri="{FF2B5EF4-FFF2-40B4-BE49-F238E27FC236}">
                <a16:creationId xmlns:a16="http://schemas.microsoft.com/office/drawing/2014/main" id="{58E3B31C-015E-5110-8E33-A2EE4F65E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920" y="340887"/>
            <a:ext cx="9144001" cy="804203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Pachtgarten Stadtgraben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E8A530C7-DA8F-8159-5324-1C94E172F5BF}"/>
              </a:ext>
            </a:extLst>
          </p:cNvPr>
          <p:cNvSpPr txBox="1"/>
          <p:nvPr/>
        </p:nvSpPr>
        <p:spPr>
          <a:xfrm>
            <a:off x="6581819" y="1702634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74BCF4-693D-0331-3FDF-B8CFB0A466E3}"/>
              </a:ext>
            </a:extLst>
          </p:cNvPr>
          <p:cNvSpPr txBox="1"/>
          <p:nvPr/>
        </p:nvSpPr>
        <p:spPr>
          <a:xfrm>
            <a:off x="10961175" y="1570856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AE19BA-50D6-BDF6-392E-E2C156EE24C4}"/>
              </a:ext>
            </a:extLst>
          </p:cNvPr>
          <p:cNvSpPr txBox="1"/>
          <p:nvPr/>
        </p:nvSpPr>
        <p:spPr>
          <a:xfrm>
            <a:off x="10966561" y="1819678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6195749-D358-AE3C-CEBE-51E09999AC6F}"/>
              </a:ext>
            </a:extLst>
          </p:cNvPr>
          <p:cNvSpPr txBox="1"/>
          <p:nvPr/>
        </p:nvSpPr>
        <p:spPr>
          <a:xfrm>
            <a:off x="10966196" y="2051871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1269EBF-161B-F4CB-688A-EB0CF2C8A965}"/>
              </a:ext>
            </a:extLst>
          </p:cNvPr>
          <p:cNvSpPr txBox="1"/>
          <p:nvPr/>
        </p:nvSpPr>
        <p:spPr>
          <a:xfrm>
            <a:off x="10980212" y="2301200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4927131-A0E6-BEA3-FCDF-23787B102150}"/>
              </a:ext>
            </a:extLst>
          </p:cNvPr>
          <p:cNvSpPr txBox="1"/>
          <p:nvPr/>
        </p:nvSpPr>
        <p:spPr>
          <a:xfrm>
            <a:off x="10985775" y="2544994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5F1AA3B-6461-C5E0-07F2-5D577E062490}"/>
              </a:ext>
            </a:extLst>
          </p:cNvPr>
          <p:cNvSpPr txBox="1"/>
          <p:nvPr/>
        </p:nvSpPr>
        <p:spPr>
          <a:xfrm>
            <a:off x="10985774" y="3037613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169E664-0A92-51EC-3F71-B6EBB384D4A3}"/>
              </a:ext>
            </a:extLst>
          </p:cNvPr>
          <p:cNvSpPr txBox="1"/>
          <p:nvPr/>
        </p:nvSpPr>
        <p:spPr>
          <a:xfrm>
            <a:off x="10983457" y="3272479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E18D8AD-424D-0BA9-6291-396E81668C88}"/>
              </a:ext>
            </a:extLst>
          </p:cNvPr>
          <p:cNvSpPr txBox="1"/>
          <p:nvPr/>
        </p:nvSpPr>
        <p:spPr>
          <a:xfrm>
            <a:off x="10961176" y="3514247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D34E474-6DA0-A2BD-9942-88410E60DEB2}"/>
              </a:ext>
            </a:extLst>
          </p:cNvPr>
          <p:cNvSpPr txBox="1"/>
          <p:nvPr/>
        </p:nvSpPr>
        <p:spPr>
          <a:xfrm>
            <a:off x="11046687" y="4012463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1338852-3A9F-1BB3-45E2-40CDD03E15D9}"/>
              </a:ext>
            </a:extLst>
          </p:cNvPr>
          <p:cNvSpPr txBox="1"/>
          <p:nvPr/>
        </p:nvSpPr>
        <p:spPr>
          <a:xfrm>
            <a:off x="11048836" y="4254612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79D9213-8B85-9E6A-8AF0-33C619056DEC}"/>
              </a:ext>
            </a:extLst>
          </p:cNvPr>
          <p:cNvSpPr txBox="1"/>
          <p:nvPr/>
        </p:nvSpPr>
        <p:spPr>
          <a:xfrm>
            <a:off x="11048648" y="4498406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D22F58E-6431-7793-70AE-50B6B8C39673}"/>
              </a:ext>
            </a:extLst>
          </p:cNvPr>
          <p:cNvSpPr txBox="1"/>
          <p:nvPr/>
        </p:nvSpPr>
        <p:spPr>
          <a:xfrm>
            <a:off x="11048647" y="4749483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DC1B5D9-6ED5-CB9C-0E5A-97EA4D4BD60C}"/>
              </a:ext>
            </a:extLst>
          </p:cNvPr>
          <p:cNvSpPr txBox="1"/>
          <p:nvPr/>
        </p:nvSpPr>
        <p:spPr>
          <a:xfrm>
            <a:off x="11046330" y="4984349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249AC0-2E54-FC2B-307F-B679BE10ED0B}"/>
              </a:ext>
            </a:extLst>
          </p:cNvPr>
          <p:cNvSpPr txBox="1"/>
          <p:nvPr/>
        </p:nvSpPr>
        <p:spPr>
          <a:xfrm>
            <a:off x="11055573" y="5229975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3935B9E-DE1F-E0DE-F7AE-B3D896766B21}"/>
              </a:ext>
            </a:extLst>
          </p:cNvPr>
          <p:cNvSpPr txBox="1"/>
          <p:nvPr/>
        </p:nvSpPr>
        <p:spPr>
          <a:xfrm>
            <a:off x="11057345" y="5719014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0A9E542-DD37-67A9-B3E1-738142FCBAB8}"/>
              </a:ext>
            </a:extLst>
          </p:cNvPr>
          <p:cNvSpPr txBox="1"/>
          <p:nvPr/>
        </p:nvSpPr>
        <p:spPr>
          <a:xfrm>
            <a:off x="11057157" y="5962808"/>
            <a:ext cx="947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F0000"/>
                </a:solidFill>
              </a:rPr>
              <a:t>verpachtet</a:t>
            </a:r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8FE09437-0F65-E276-C7FB-515B2258EE1B}"/>
              </a:ext>
            </a:extLst>
          </p:cNvPr>
          <p:cNvCxnSpPr>
            <a:cxnSpLocks/>
          </p:cNvCxnSpPr>
          <p:nvPr/>
        </p:nvCxnSpPr>
        <p:spPr>
          <a:xfrm flipH="1">
            <a:off x="7993041" y="2132406"/>
            <a:ext cx="172712" cy="479672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feld 137">
            <a:extLst>
              <a:ext uri="{FF2B5EF4-FFF2-40B4-BE49-F238E27FC236}">
                <a16:creationId xmlns:a16="http://schemas.microsoft.com/office/drawing/2014/main" id="{924B357B-F48A-7E1A-12E0-85C60A88E25F}"/>
              </a:ext>
            </a:extLst>
          </p:cNvPr>
          <p:cNvSpPr txBox="1"/>
          <p:nvPr/>
        </p:nvSpPr>
        <p:spPr>
          <a:xfrm>
            <a:off x="7556284" y="2074801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CF04B92E-35DD-7859-85BC-D132DFE10933}"/>
              </a:ext>
            </a:extLst>
          </p:cNvPr>
          <p:cNvSpPr txBox="1"/>
          <p:nvPr/>
        </p:nvSpPr>
        <p:spPr>
          <a:xfrm>
            <a:off x="8332699" y="2391507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07E4C559-C997-4CB3-F7AA-1D3622A2A9B3}"/>
              </a:ext>
            </a:extLst>
          </p:cNvPr>
          <p:cNvSpPr txBox="1"/>
          <p:nvPr/>
        </p:nvSpPr>
        <p:spPr>
          <a:xfrm>
            <a:off x="9063103" y="2796428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F9C74D3-C8A6-C8D2-EF12-84C578236273}"/>
              </a:ext>
            </a:extLst>
          </p:cNvPr>
          <p:cNvCxnSpPr>
            <a:cxnSpLocks/>
          </p:cNvCxnSpPr>
          <p:nvPr/>
        </p:nvCxnSpPr>
        <p:spPr>
          <a:xfrm flipV="1">
            <a:off x="7910149" y="2439138"/>
            <a:ext cx="1022411" cy="3092023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8B5196D6-1D08-F32C-C041-9EFE7DAD7FD6}"/>
              </a:ext>
            </a:extLst>
          </p:cNvPr>
          <p:cNvCxnSpPr>
            <a:cxnSpLocks/>
          </p:cNvCxnSpPr>
          <p:nvPr/>
        </p:nvCxnSpPr>
        <p:spPr>
          <a:xfrm flipH="1">
            <a:off x="9108837" y="2723215"/>
            <a:ext cx="517341" cy="1420361"/>
          </a:xfrm>
          <a:prstGeom prst="line">
            <a:avLst/>
          </a:prstGeom>
          <a:ln w="38100">
            <a:solidFill>
              <a:srgbClr val="00EEB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0092A9E-49A1-19B8-D345-AA4C314BC383}"/>
              </a:ext>
            </a:extLst>
          </p:cNvPr>
          <p:cNvCxnSpPr>
            <a:cxnSpLocks/>
          </p:cNvCxnSpPr>
          <p:nvPr/>
        </p:nvCxnSpPr>
        <p:spPr>
          <a:xfrm>
            <a:off x="8707218" y="3166705"/>
            <a:ext cx="690435" cy="289470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Gerader Verbinder 124">
            <a:extLst>
              <a:ext uri="{FF2B5EF4-FFF2-40B4-BE49-F238E27FC236}">
                <a16:creationId xmlns:a16="http://schemas.microsoft.com/office/drawing/2014/main" id="{747890D6-128E-FB99-9B98-BF41087546A6}"/>
              </a:ext>
            </a:extLst>
          </p:cNvPr>
          <p:cNvCxnSpPr>
            <a:cxnSpLocks/>
          </p:cNvCxnSpPr>
          <p:nvPr/>
        </p:nvCxnSpPr>
        <p:spPr>
          <a:xfrm>
            <a:off x="6278919" y="1316502"/>
            <a:ext cx="3347259" cy="1410508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feld 140">
            <a:extLst>
              <a:ext uri="{FF2B5EF4-FFF2-40B4-BE49-F238E27FC236}">
                <a16:creationId xmlns:a16="http://schemas.microsoft.com/office/drawing/2014/main" id="{33FC115B-03EA-04BE-BEF5-06D6C871BBE7}"/>
              </a:ext>
            </a:extLst>
          </p:cNvPr>
          <p:cNvSpPr txBox="1"/>
          <p:nvPr/>
        </p:nvSpPr>
        <p:spPr>
          <a:xfrm>
            <a:off x="6432492" y="2230022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970A211-ADE5-CCE3-407C-C449E56B8762}"/>
              </a:ext>
            </a:extLst>
          </p:cNvPr>
          <p:cNvCxnSpPr>
            <a:cxnSpLocks/>
          </p:cNvCxnSpPr>
          <p:nvPr/>
        </p:nvCxnSpPr>
        <p:spPr>
          <a:xfrm>
            <a:off x="6022458" y="2414181"/>
            <a:ext cx="1034703" cy="364646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416C14FD-5D54-7E1D-37DB-4B9F720E7675}"/>
              </a:ext>
            </a:extLst>
          </p:cNvPr>
          <p:cNvCxnSpPr>
            <a:cxnSpLocks/>
          </p:cNvCxnSpPr>
          <p:nvPr/>
        </p:nvCxnSpPr>
        <p:spPr>
          <a:xfrm flipV="1">
            <a:off x="5702928" y="1299982"/>
            <a:ext cx="575991" cy="2261702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AA3BEACC-3E05-17E1-B7DB-8C28E03CD3D7}"/>
              </a:ext>
            </a:extLst>
          </p:cNvPr>
          <p:cNvSpPr/>
          <p:nvPr/>
        </p:nvSpPr>
        <p:spPr>
          <a:xfrm>
            <a:off x="6900499" y="2356806"/>
            <a:ext cx="1069675" cy="1184694"/>
          </a:xfrm>
          <a:custGeom>
            <a:avLst/>
            <a:gdLst>
              <a:gd name="connsiteX0" fmla="*/ 316302 w 1069675"/>
              <a:gd name="connsiteY0" fmla="*/ 0 h 1184694"/>
              <a:gd name="connsiteX1" fmla="*/ 1069675 w 1069675"/>
              <a:gd name="connsiteY1" fmla="*/ 281796 h 1184694"/>
              <a:gd name="connsiteX2" fmla="*/ 713117 w 1069675"/>
              <a:gd name="connsiteY2" fmla="*/ 1184694 h 1184694"/>
              <a:gd name="connsiteX3" fmla="*/ 0 w 1069675"/>
              <a:gd name="connsiteY3" fmla="*/ 902898 h 1184694"/>
              <a:gd name="connsiteX4" fmla="*/ 316302 w 1069675"/>
              <a:gd name="connsiteY4" fmla="*/ 0 h 118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675" h="1184694">
                <a:moveTo>
                  <a:pt x="316302" y="0"/>
                </a:moveTo>
                <a:lnTo>
                  <a:pt x="1069675" y="281796"/>
                </a:lnTo>
                <a:lnTo>
                  <a:pt x="713117" y="1184694"/>
                </a:lnTo>
                <a:lnTo>
                  <a:pt x="0" y="902898"/>
                </a:lnTo>
                <a:lnTo>
                  <a:pt x="31630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901DF29B-6B12-D489-2490-2FE278B66763}"/>
              </a:ext>
            </a:extLst>
          </p:cNvPr>
          <p:cNvCxnSpPr>
            <a:cxnSpLocks/>
          </p:cNvCxnSpPr>
          <p:nvPr/>
        </p:nvCxnSpPr>
        <p:spPr>
          <a:xfrm flipV="1">
            <a:off x="7637305" y="2642481"/>
            <a:ext cx="345550" cy="893178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4D0126A8-6E75-1AB0-F911-E20F3E35DB8E}"/>
              </a:ext>
            </a:extLst>
          </p:cNvPr>
          <p:cNvCxnSpPr>
            <a:cxnSpLocks/>
          </p:cNvCxnSpPr>
          <p:nvPr/>
        </p:nvCxnSpPr>
        <p:spPr>
          <a:xfrm>
            <a:off x="5910339" y="2897416"/>
            <a:ext cx="3550184" cy="1329286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E88D048-C0E4-02C5-33E8-83C6757330FE}"/>
              </a:ext>
            </a:extLst>
          </p:cNvPr>
          <p:cNvCxnSpPr>
            <a:cxnSpLocks/>
          </p:cNvCxnSpPr>
          <p:nvPr/>
        </p:nvCxnSpPr>
        <p:spPr>
          <a:xfrm flipV="1">
            <a:off x="6653279" y="1811145"/>
            <a:ext cx="751344" cy="2079849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16B2DE33-3F2B-22BB-1692-25748A1C877C}"/>
              </a:ext>
            </a:extLst>
          </p:cNvPr>
          <p:cNvCxnSpPr>
            <a:cxnSpLocks/>
          </p:cNvCxnSpPr>
          <p:nvPr/>
        </p:nvCxnSpPr>
        <p:spPr>
          <a:xfrm>
            <a:off x="6115126" y="1918361"/>
            <a:ext cx="2679976" cy="997569"/>
          </a:xfrm>
          <a:prstGeom prst="line">
            <a:avLst/>
          </a:prstGeom>
          <a:ln w="38100">
            <a:solidFill>
              <a:srgbClr val="00EE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feld 141">
            <a:extLst>
              <a:ext uri="{FF2B5EF4-FFF2-40B4-BE49-F238E27FC236}">
                <a16:creationId xmlns:a16="http://schemas.microsoft.com/office/drawing/2014/main" id="{987ADEB3-F73D-0C73-CC7E-2C713A1D27AC}"/>
              </a:ext>
            </a:extLst>
          </p:cNvPr>
          <p:cNvSpPr txBox="1"/>
          <p:nvPr/>
        </p:nvSpPr>
        <p:spPr>
          <a:xfrm>
            <a:off x="7339195" y="2810343"/>
            <a:ext cx="26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5FDBF4F6-9243-1CDF-A902-8D0D2744EBA3}"/>
              </a:ext>
            </a:extLst>
          </p:cNvPr>
          <p:cNvSpPr/>
          <p:nvPr/>
        </p:nvSpPr>
        <p:spPr>
          <a:xfrm>
            <a:off x="6677909" y="3272839"/>
            <a:ext cx="879895" cy="839637"/>
          </a:xfrm>
          <a:custGeom>
            <a:avLst/>
            <a:gdLst>
              <a:gd name="connsiteX0" fmla="*/ 195532 w 879895"/>
              <a:gd name="connsiteY0" fmla="*/ 0 h 839637"/>
              <a:gd name="connsiteX1" fmla="*/ 0 w 879895"/>
              <a:gd name="connsiteY1" fmla="*/ 586596 h 839637"/>
              <a:gd name="connsiteX2" fmla="*/ 695864 w 879895"/>
              <a:gd name="connsiteY2" fmla="*/ 839637 h 839637"/>
              <a:gd name="connsiteX3" fmla="*/ 879895 w 879895"/>
              <a:gd name="connsiteY3" fmla="*/ 258792 h 839637"/>
              <a:gd name="connsiteX4" fmla="*/ 195532 w 879895"/>
              <a:gd name="connsiteY4" fmla="*/ 0 h 83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95" h="839637">
                <a:moveTo>
                  <a:pt x="195532" y="0"/>
                </a:moveTo>
                <a:lnTo>
                  <a:pt x="0" y="586596"/>
                </a:lnTo>
                <a:lnTo>
                  <a:pt x="695864" y="839637"/>
                </a:lnTo>
                <a:lnTo>
                  <a:pt x="879895" y="258792"/>
                </a:lnTo>
                <a:lnTo>
                  <a:pt x="19553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502A30-5647-7897-FFDE-14BC708AEBD0}"/>
              </a:ext>
            </a:extLst>
          </p:cNvPr>
          <p:cNvSpPr txBox="1"/>
          <p:nvPr/>
        </p:nvSpPr>
        <p:spPr>
          <a:xfrm>
            <a:off x="6935544" y="3489610"/>
            <a:ext cx="34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F8991125-2AC1-4EAE-5891-8E80A69E7E1A}"/>
              </a:ext>
            </a:extLst>
          </p:cNvPr>
          <p:cNvSpPr/>
          <p:nvPr/>
        </p:nvSpPr>
        <p:spPr>
          <a:xfrm>
            <a:off x="4682843" y="3337123"/>
            <a:ext cx="914400" cy="724619"/>
          </a:xfrm>
          <a:custGeom>
            <a:avLst/>
            <a:gdLst>
              <a:gd name="connsiteX0" fmla="*/ 161027 w 914400"/>
              <a:gd name="connsiteY0" fmla="*/ 0 h 724619"/>
              <a:gd name="connsiteX1" fmla="*/ 914400 w 914400"/>
              <a:gd name="connsiteY1" fmla="*/ 212785 h 724619"/>
              <a:gd name="connsiteX2" fmla="*/ 753374 w 914400"/>
              <a:gd name="connsiteY2" fmla="*/ 724619 h 724619"/>
              <a:gd name="connsiteX3" fmla="*/ 0 w 914400"/>
              <a:gd name="connsiteY3" fmla="*/ 506083 h 724619"/>
              <a:gd name="connsiteX4" fmla="*/ 161027 w 914400"/>
              <a:gd name="connsiteY4" fmla="*/ 0 h 72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724619">
                <a:moveTo>
                  <a:pt x="161027" y="0"/>
                </a:moveTo>
                <a:lnTo>
                  <a:pt x="914400" y="212785"/>
                </a:lnTo>
                <a:lnTo>
                  <a:pt x="753374" y="724619"/>
                </a:lnTo>
                <a:lnTo>
                  <a:pt x="0" y="506083"/>
                </a:lnTo>
                <a:lnTo>
                  <a:pt x="16102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F2CBF93-A80F-821C-CE1B-FEF162CF98D8}"/>
              </a:ext>
            </a:extLst>
          </p:cNvPr>
          <p:cNvSpPr txBox="1"/>
          <p:nvPr/>
        </p:nvSpPr>
        <p:spPr>
          <a:xfrm>
            <a:off x="4963405" y="3577178"/>
            <a:ext cx="368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rgbClr val="FF00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015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" id="{E0706394-8CB0-41E4-B478-B28EDD409EAB}" vid="{D18BC2E3-C6F8-4928-8D3C-A38E09F9854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155</Words>
  <Application>Microsoft Office PowerPoint</Application>
  <PresentationFormat>Breitbild</PresentationFormat>
  <Paragraphs>59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OfficinaSansEF-Bold</vt:lpstr>
      <vt:lpstr>OfficinaSansEF-Book</vt:lpstr>
      <vt:lpstr>Symbol</vt:lpstr>
      <vt:lpstr>Office</vt:lpstr>
      <vt:lpstr>Pachtgarten Stadtgraben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Neubau Sekundarschulhaus</dc:title>
  <dc:creator>Strahm René</dc:creator>
  <cp:lastModifiedBy>Nadine Pfeiffer</cp:lastModifiedBy>
  <cp:revision>73</cp:revision>
  <cp:lastPrinted>2025-04-15T12:48:58Z</cp:lastPrinted>
  <dcterms:created xsi:type="dcterms:W3CDTF">2023-08-23T07:16:41Z</dcterms:created>
  <dcterms:modified xsi:type="dcterms:W3CDTF">2025-10-23T13:53:52Z</dcterms:modified>
</cp:coreProperties>
</file>