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9" r:id="rId2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B5"/>
    <a:srgbClr val="FF9900"/>
    <a:srgbClr val="FFE699"/>
    <a:srgbClr val="0330ED"/>
    <a:srgbClr val="FF00FF"/>
    <a:srgbClr val="008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7436" autoAdjust="0"/>
  </p:normalViewPr>
  <p:slideViewPr>
    <p:cSldViewPr snapToGrid="0">
      <p:cViewPr varScale="1">
        <p:scale>
          <a:sx n="96" d="100"/>
          <a:sy n="96" d="100"/>
        </p:scale>
        <p:origin x="90" y="6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20D1-3ED6-49A7-A5BD-5A93A61DFA15}" type="datetimeFigureOut">
              <a:rPr lang="de-CH" smtClean="0"/>
              <a:t>23.09.2025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6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25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25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9EE4E-7E3E-450B-9FCC-C8710A9DB1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303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1763" y="1122363"/>
            <a:ext cx="9856237" cy="2387600"/>
          </a:xfrm>
        </p:spPr>
        <p:txBody>
          <a:bodyPr anchor="b">
            <a:normAutofit/>
          </a:bodyPr>
          <a:lstStyle>
            <a:lvl1pPr algn="l">
              <a:defRPr sz="4800">
                <a:latin typeface="OfficinaSansEF-Bold" panose="02000506050000020004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11763" y="3602038"/>
            <a:ext cx="9856237" cy="1655762"/>
          </a:xfrm>
        </p:spPr>
        <p:txBody>
          <a:bodyPr/>
          <a:lstStyle>
            <a:lvl1pPr marL="0" indent="0" algn="l">
              <a:buNone/>
              <a:defRPr sz="2400">
                <a:latin typeface="OfficinaSansEF-Bold" panose="02000506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210265-F481-468D-A1F8-D86631114529}" type="datetimeFigureOut">
              <a:rPr lang="de-CH" smtClean="0"/>
              <a:t>23.09.2025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B8C44-1A0A-4678-8111-950829322D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744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210265-F481-468D-A1F8-D86631114529}" type="datetimeFigureOut">
              <a:rPr lang="de-CH" smtClean="0"/>
              <a:t>23.09.2025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B8C44-1A0A-4678-8111-950829322D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215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210265-F481-468D-A1F8-D86631114529}" type="datetimeFigureOut">
              <a:rPr lang="de-CH" smtClean="0"/>
              <a:t>23.09.2025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B8C44-1A0A-4678-8111-950829322D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423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64012" cy="1342377"/>
          </a:xfrm>
        </p:spPr>
        <p:txBody>
          <a:bodyPr anchor="t" anchorCtr="0"/>
          <a:lstStyle>
            <a:lvl1pPr>
              <a:defRPr sz="2800">
                <a:latin typeface="OfficinaSansEF-Bold" panose="02000506050000020004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56792"/>
            <a:ext cx="10871718" cy="4320171"/>
          </a:xfrm>
        </p:spPr>
        <p:txBody>
          <a:bodyPr/>
          <a:lstStyle>
            <a:lvl1pPr marL="228600" indent="-228600">
              <a:buFont typeface="Symbol" panose="05050102010706020507" pitchFamily="18" charset="2"/>
              <a:buChar char="-"/>
              <a:defRPr>
                <a:latin typeface="OfficinaSansEF-Book" panose="02000506050000020004" pitchFamily="2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OfficinaSansEF-Book" panose="02000506050000020004" pitchFamily="2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OfficinaSansEF-Book" panose="02000506050000020004" pitchFamily="2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OfficinaSansEF-Book" panose="02000506050000020004" pitchFamily="2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OfficinaSansEF-Book" panose="02000506050000020004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534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OfficinaSansEF-Bold" panose="02000506050000020004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fficinaSansEF-Bold" panose="0200050605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312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OfficinaSansEF-Bold" panose="02000506050000020004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29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085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210265-F481-468D-A1F8-D86631114529}" type="datetimeFigureOut">
              <a:rPr lang="de-CH" smtClean="0"/>
              <a:t>23.09.2025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B8C44-1A0A-4678-8111-950829322D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963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927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210265-F481-468D-A1F8-D86631114529}" type="datetimeFigureOut">
              <a:rPr lang="de-CH" smtClean="0"/>
              <a:t>23.09.2025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B8C44-1A0A-4678-8111-950829322D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527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210265-F481-468D-A1F8-D86631114529}" type="datetimeFigureOut">
              <a:rPr lang="de-CH" smtClean="0"/>
              <a:t>23.09.2025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B8C44-1A0A-4678-8111-950829322D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773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606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9131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8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4813" y="365125"/>
            <a:ext cx="940692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2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fficinaSansEF-Bold" panose="0200050605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OfficinaSansEF-Book" panose="02000506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OfficinaSansEF-Book" panose="02000506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OfficinaSansEF-Book" panose="02000506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OfficinaSansEF-Book" panose="02000506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OfficinaSansEF-Book" panose="02000506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3DB33-782F-74C4-AAEB-247E24CA4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2645DBF2-4D29-FD1D-9186-FC4721D1DEEE}"/>
              </a:ext>
            </a:extLst>
          </p:cNvPr>
          <p:cNvSpPr/>
          <p:nvPr/>
        </p:nvSpPr>
        <p:spPr>
          <a:xfrm>
            <a:off x="1204497" y="1562734"/>
            <a:ext cx="1190445" cy="2053087"/>
          </a:xfrm>
          <a:custGeom>
            <a:avLst/>
            <a:gdLst>
              <a:gd name="connsiteX0" fmla="*/ 327804 w 1190445"/>
              <a:gd name="connsiteY0" fmla="*/ 0 h 2053087"/>
              <a:gd name="connsiteX1" fmla="*/ 1190445 w 1190445"/>
              <a:gd name="connsiteY1" fmla="*/ 241539 h 2053087"/>
              <a:gd name="connsiteX2" fmla="*/ 810883 w 1190445"/>
              <a:gd name="connsiteY2" fmla="*/ 2053087 h 2053087"/>
              <a:gd name="connsiteX3" fmla="*/ 0 w 1190445"/>
              <a:gd name="connsiteY3" fmla="*/ 1938068 h 2053087"/>
              <a:gd name="connsiteX4" fmla="*/ 327804 w 1190445"/>
              <a:gd name="connsiteY4" fmla="*/ 0 h 20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445" h="2053087">
                <a:moveTo>
                  <a:pt x="327804" y="0"/>
                </a:moveTo>
                <a:lnTo>
                  <a:pt x="1190445" y="241539"/>
                </a:lnTo>
                <a:lnTo>
                  <a:pt x="810883" y="2053087"/>
                </a:lnTo>
                <a:lnTo>
                  <a:pt x="0" y="1938068"/>
                </a:lnTo>
                <a:lnTo>
                  <a:pt x="327804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1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74E20E0A-91A0-6A44-C5DE-A6C41E7CF02F}"/>
              </a:ext>
            </a:extLst>
          </p:cNvPr>
          <p:cNvCxnSpPr>
            <a:cxnSpLocks/>
          </p:cNvCxnSpPr>
          <p:nvPr/>
        </p:nvCxnSpPr>
        <p:spPr>
          <a:xfrm>
            <a:off x="1178339" y="3502745"/>
            <a:ext cx="5201383" cy="764112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4CCF7D3B-6DF5-4566-BCF3-083FACADDA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882"/>
          <a:stretch/>
        </p:blipFill>
        <p:spPr>
          <a:xfrm>
            <a:off x="762377" y="1081824"/>
            <a:ext cx="9673662" cy="5274185"/>
          </a:xfrm>
          <a:prstGeom prst="rect">
            <a:avLst/>
          </a:prstGeom>
        </p:spPr>
      </p:pic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8F204264-F530-0BBE-87B5-D7A43291A850}"/>
              </a:ext>
            </a:extLst>
          </p:cNvPr>
          <p:cNvCxnSpPr>
            <a:cxnSpLocks/>
          </p:cNvCxnSpPr>
          <p:nvPr/>
        </p:nvCxnSpPr>
        <p:spPr>
          <a:xfrm flipH="1">
            <a:off x="2005716" y="1819389"/>
            <a:ext cx="364463" cy="1796432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3B3E0297-71F5-F936-CFAC-CFF9313E9E00}"/>
              </a:ext>
            </a:extLst>
          </p:cNvPr>
          <p:cNvCxnSpPr>
            <a:cxnSpLocks/>
          </p:cNvCxnSpPr>
          <p:nvPr/>
        </p:nvCxnSpPr>
        <p:spPr>
          <a:xfrm flipH="1" flipV="1">
            <a:off x="7650044" y="4674676"/>
            <a:ext cx="780750" cy="390284"/>
          </a:xfrm>
          <a:prstGeom prst="line">
            <a:avLst/>
          </a:prstGeom>
          <a:ln w="38100" cmpd="sng">
            <a:solidFill>
              <a:srgbClr val="00EEB5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048AF8CE-29ED-861B-10B0-268FB3B3AACE}"/>
              </a:ext>
            </a:extLst>
          </p:cNvPr>
          <p:cNvCxnSpPr>
            <a:cxnSpLocks/>
          </p:cNvCxnSpPr>
          <p:nvPr/>
        </p:nvCxnSpPr>
        <p:spPr>
          <a:xfrm>
            <a:off x="6995095" y="4430352"/>
            <a:ext cx="660073" cy="244324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3B680EFB-FBDA-89C2-CF2D-83AEBD526196}"/>
              </a:ext>
            </a:extLst>
          </p:cNvPr>
          <p:cNvCxnSpPr>
            <a:cxnSpLocks/>
          </p:cNvCxnSpPr>
          <p:nvPr/>
        </p:nvCxnSpPr>
        <p:spPr>
          <a:xfrm>
            <a:off x="5891096" y="2757151"/>
            <a:ext cx="3496056" cy="772452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feld 138">
            <a:extLst>
              <a:ext uri="{FF2B5EF4-FFF2-40B4-BE49-F238E27FC236}">
                <a16:creationId xmlns:a16="http://schemas.microsoft.com/office/drawing/2014/main" id="{7B3F454C-ED14-7469-826E-833D5F752D49}"/>
              </a:ext>
            </a:extLst>
          </p:cNvPr>
          <p:cNvSpPr txBox="1"/>
          <p:nvPr/>
        </p:nvSpPr>
        <p:spPr>
          <a:xfrm>
            <a:off x="3162232" y="2712936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24B6F3B2-4933-1251-64F8-2C95C8B006A4}"/>
              </a:ext>
            </a:extLst>
          </p:cNvPr>
          <p:cNvSpPr txBox="1"/>
          <p:nvPr/>
        </p:nvSpPr>
        <p:spPr>
          <a:xfrm>
            <a:off x="3939543" y="2840320"/>
            <a:ext cx="469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4A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3830132A-D8E4-23FF-4B67-558DF49F7FA9}"/>
              </a:ext>
            </a:extLst>
          </p:cNvPr>
          <p:cNvSpPr txBox="1"/>
          <p:nvPr/>
        </p:nvSpPr>
        <p:spPr>
          <a:xfrm>
            <a:off x="5013572" y="3115343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077428F8-BFCC-A4C4-438D-C61BB88228EF}"/>
              </a:ext>
            </a:extLst>
          </p:cNvPr>
          <p:cNvSpPr txBox="1"/>
          <p:nvPr/>
        </p:nvSpPr>
        <p:spPr>
          <a:xfrm>
            <a:off x="5435551" y="3115827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D5A6C881-DB50-E41B-AF92-F009F5FD7B75}"/>
              </a:ext>
            </a:extLst>
          </p:cNvPr>
          <p:cNvSpPr txBox="1"/>
          <p:nvPr/>
        </p:nvSpPr>
        <p:spPr>
          <a:xfrm>
            <a:off x="5868113" y="3316380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5CF88CD2-1D73-78BB-0806-6C4074DF8AB9}"/>
              </a:ext>
            </a:extLst>
          </p:cNvPr>
          <p:cNvSpPr txBox="1"/>
          <p:nvPr/>
        </p:nvSpPr>
        <p:spPr>
          <a:xfrm>
            <a:off x="6286704" y="3332142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90215DD9-1B64-F46E-5C87-25D6EEFDA3FD}"/>
              </a:ext>
            </a:extLst>
          </p:cNvPr>
          <p:cNvSpPr txBox="1"/>
          <p:nvPr/>
        </p:nvSpPr>
        <p:spPr>
          <a:xfrm>
            <a:off x="6897909" y="3691071"/>
            <a:ext cx="284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8" name="Textfeld 147">
            <a:extLst>
              <a:ext uri="{FF2B5EF4-FFF2-40B4-BE49-F238E27FC236}">
                <a16:creationId xmlns:a16="http://schemas.microsoft.com/office/drawing/2014/main" id="{C1010A72-845A-6CCB-238F-576CD10C92E9}"/>
              </a:ext>
            </a:extLst>
          </p:cNvPr>
          <p:cNvSpPr txBox="1"/>
          <p:nvPr/>
        </p:nvSpPr>
        <p:spPr>
          <a:xfrm>
            <a:off x="7430657" y="3717851"/>
            <a:ext cx="3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EF753F02-147D-7918-76DC-0152E7D79DC8}"/>
              </a:ext>
            </a:extLst>
          </p:cNvPr>
          <p:cNvSpPr txBox="1"/>
          <p:nvPr/>
        </p:nvSpPr>
        <p:spPr>
          <a:xfrm>
            <a:off x="7992222" y="3818537"/>
            <a:ext cx="3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F3A49C44-646A-3BB4-E7A0-2D3D71B23BEF}"/>
              </a:ext>
            </a:extLst>
          </p:cNvPr>
          <p:cNvSpPr txBox="1"/>
          <p:nvPr/>
        </p:nvSpPr>
        <p:spPr>
          <a:xfrm>
            <a:off x="8659026" y="4188359"/>
            <a:ext cx="3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4" name="Textfeld 153">
            <a:extLst>
              <a:ext uri="{FF2B5EF4-FFF2-40B4-BE49-F238E27FC236}">
                <a16:creationId xmlns:a16="http://schemas.microsoft.com/office/drawing/2014/main" id="{C182B380-50A3-B4D7-F97D-5390DB01EF78}"/>
              </a:ext>
            </a:extLst>
          </p:cNvPr>
          <p:cNvSpPr txBox="1"/>
          <p:nvPr/>
        </p:nvSpPr>
        <p:spPr>
          <a:xfrm>
            <a:off x="9129691" y="4186601"/>
            <a:ext cx="3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670A22D8-E1B9-CBD5-E88D-8B5AA55C0CC2}"/>
              </a:ext>
            </a:extLst>
          </p:cNvPr>
          <p:cNvSpPr txBox="1"/>
          <p:nvPr/>
        </p:nvSpPr>
        <p:spPr>
          <a:xfrm>
            <a:off x="966859" y="6526612"/>
            <a:ext cx="31037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b="0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23.09.2025 / Frei Pachtgärten per 1. Januar 2026</a:t>
            </a:r>
            <a:endParaRPr lang="de-CH" sz="1100" dirty="0">
              <a:latin typeface="Aptos" panose="020B0004020202020204" pitchFamily="34" charset="0"/>
            </a:endParaRP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C656038E-8218-13C3-8F59-49C405CC2661}"/>
              </a:ext>
            </a:extLst>
          </p:cNvPr>
          <p:cNvCxnSpPr>
            <a:cxnSpLocks/>
          </p:cNvCxnSpPr>
          <p:nvPr/>
        </p:nvCxnSpPr>
        <p:spPr>
          <a:xfrm flipH="1">
            <a:off x="9504287" y="4094262"/>
            <a:ext cx="121891" cy="670057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A82EC930-6785-87D2-EF17-F89485260B96}"/>
              </a:ext>
            </a:extLst>
          </p:cNvPr>
          <p:cNvCxnSpPr>
            <a:cxnSpLocks/>
          </p:cNvCxnSpPr>
          <p:nvPr/>
        </p:nvCxnSpPr>
        <p:spPr>
          <a:xfrm flipV="1">
            <a:off x="1178339" y="1564735"/>
            <a:ext cx="342441" cy="1938010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Gerader Verbinder 124">
            <a:extLst>
              <a:ext uri="{FF2B5EF4-FFF2-40B4-BE49-F238E27FC236}">
                <a16:creationId xmlns:a16="http://schemas.microsoft.com/office/drawing/2014/main" id="{62766C0F-BD6F-CB09-8DB3-AB97439FD98D}"/>
              </a:ext>
            </a:extLst>
          </p:cNvPr>
          <p:cNvCxnSpPr>
            <a:cxnSpLocks/>
          </p:cNvCxnSpPr>
          <p:nvPr/>
        </p:nvCxnSpPr>
        <p:spPr>
          <a:xfrm>
            <a:off x="1520780" y="1544737"/>
            <a:ext cx="4389559" cy="1216985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Gerader Verbinder 178">
            <a:extLst>
              <a:ext uri="{FF2B5EF4-FFF2-40B4-BE49-F238E27FC236}">
                <a16:creationId xmlns:a16="http://schemas.microsoft.com/office/drawing/2014/main" id="{FF9FA944-207F-3F07-C6CE-502B077CEEAA}"/>
              </a:ext>
            </a:extLst>
          </p:cNvPr>
          <p:cNvCxnSpPr>
            <a:cxnSpLocks/>
          </p:cNvCxnSpPr>
          <p:nvPr/>
        </p:nvCxnSpPr>
        <p:spPr>
          <a:xfrm>
            <a:off x="6431012" y="4266857"/>
            <a:ext cx="556900" cy="162433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Titel 1">
            <a:extLst>
              <a:ext uri="{FF2B5EF4-FFF2-40B4-BE49-F238E27FC236}">
                <a16:creationId xmlns:a16="http://schemas.microsoft.com/office/drawing/2014/main" id="{B67CB3E2-AE3A-E2AD-B835-4A7AECF95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377" y="243125"/>
            <a:ext cx="9144001" cy="8042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CH" sz="4000" dirty="0"/>
              <a:t>Pachtgarten Kaiserhof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134EC0C-9284-6DF9-BD2C-24BCD3F05F67}"/>
              </a:ext>
            </a:extLst>
          </p:cNvPr>
          <p:cNvCxnSpPr>
            <a:cxnSpLocks/>
          </p:cNvCxnSpPr>
          <p:nvPr/>
        </p:nvCxnSpPr>
        <p:spPr>
          <a:xfrm flipH="1">
            <a:off x="2509688" y="1891434"/>
            <a:ext cx="364463" cy="1796432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F4073A75-2AA7-7EF6-DF99-82E1D88C0977}"/>
              </a:ext>
            </a:extLst>
          </p:cNvPr>
          <p:cNvCxnSpPr>
            <a:cxnSpLocks/>
          </p:cNvCxnSpPr>
          <p:nvPr/>
        </p:nvCxnSpPr>
        <p:spPr>
          <a:xfrm flipH="1">
            <a:off x="3656688" y="2232241"/>
            <a:ext cx="333452" cy="1650783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Bogen 45">
            <a:extLst>
              <a:ext uri="{FF2B5EF4-FFF2-40B4-BE49-F238E27FC236}">
                <a16:creationId xmlns:a16="http://schemas.microsoft.com/office/drawing/2014/main" id="{904F2B58-0F15-86A2-6400-8E690C33D6D1}"/>
              </a:ext>
            </a:extLst>
          </p:cNvPr>
          <p:cNvSpPr/>
          <p:nvPr/>
        </p:nvSpPr>
        <p:spPr>
          <a:xfrm rot="1303275">
            <a:off x="8765722" y="3513690"/>
            <a:ext cx="868980" cy="906930"/>
          </a:xfrm>
          <a:prstGeom prst="arc">
            <a:avLst>
              <a:gd name="adj1" fmla="val 16163571"/>
              <a:gd name="adj2" fmla="val 21137085"/>
            </a:avLst>
          </a:prstGeom>
          <a:ln w="38100">
            <a:solidFill>
              <a:srgbClr val="00E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1E761C5C-BC2A-FF62-07B8-0A42C58D5786}"/>
              </a:ext>
            </a:extLst>
          </p:cNvPr>
          <p:cNvCxnSpPr>
            <a:cxnSpLocks/>
          </p:cNvCxnSpPr>
          <p:nvPr/>
        </p:nvCxnSpPr>
        <p:spPr>
          <a:xfrm flipH="1">
            <a:off x="8947321" y="3529603"/>
            <a:ext cx="240109" cy="1658648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8359FE0C-43FE-E7BB-3072-0FBFF3DEBBAC}"/>
              </a:ext>
            </a:extLst>
          </p:cNvPr>
          <p:cNvCxnSpPr>
            <a:cxnSpLocks/>
          </p:cNvCxnSpPr>
          <p:nvPr/>
        </p:nvCxnSpPr>
        <p:spPr>
          <a:xfrm flipH="1">
            <a:off x="8472984" y="3392342"/>
            <a:ext cx="263098" cy="1726868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D00DA421-6E79-FDFE-F2C5-EC799A9567D4}"/>
              </a:ext>
            </a:extLst>
          </p:cNvPr>
          <p:cNvCxnSpPr>
            <a:cxnSpLocks/>
          </p:cNvCxnSpPr>
          <p:nvPr/>
        </p:nvCxnSpPr>
        <p:spPr>
          <a:xfrm flipH="1">
            <a:off x="7681592" y="3209510"/>
            <a:ext cx="246957" cy="1465166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BAF247C2-A2A0-0F65-E6D8-12B512D51760}"/>
              </a:ext>
            </a:extLst>
          </p:cNvPr>
          <p:cNvCxnSpPr>
            <a:cxnSpLocks/>
          </p:cNvCxnSpPr>
          <p:nvPr/>
        </p:nvCxnSpPr>
        <p:spPr>
          <a:xfrm flipH="1">
            <a:off x="7269433" y="3115343"/>
            <a:ext cx="232273" cy="1400550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E34B3985-E76C-2A52-0BFC-952A68BAF083}"/>
              </a:ext>
            </a:extLst>
          </p:cNvPr>
          <p:cNvCxnSpPr>
            <a:cxnSpLocks/>
          </p:cNvCxnSpPr>
          <p:nvPr/>
        </p:nvCxnSpPr>
        <p:spPr>
          <a:xfrm flipH="1">
            <a:off x="6449914" y="2914902"/>
            <a:ext cx="232273" cy="1384829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03B70F9B-9504-5CB7-FA26-4EF6732ED9DA}"/>
              </a:ext>
            </a:extLst>
          </p:cNvPr>
          <p:cNvCxnSpPr>
            <a:cxnSpLocks/>
          </p:cNvCxnSpPr>
          <p:nvPr/>
        </p:nvCxnSpPr>
        <p:spPr>
          <a:xfrm flipH="1">
            <a:off x="6084742" y="2828415"/>
            <a:ext cx="232273" cy="1384829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C68CFFE5-1FF8-F0C9-886B-743C165F2089}"/>
              </a:ext>
            </a:extLst>
          </p:cNvPr>
          <p:cNvCxnSpPr>
            <a:cxnSpLocks/>
          </p:cNvCxnSpPr>
          <p:nvPr/>
        </p:nvCxnSpPr>
        <p:spPr>
          <a:xfrm flipH="1">
            <a:off x="5663968" y="2730070"/>
            <a:ext cx="232273" cy="1384829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D415A92F-7F5B-8447-332B-D2125E6691D3}"/>
              </a:ext>
            </a:extLst>
          </p:cNvPr>
          <p:cNvCxnSpPr>
            <a:cxnSpLocks/>
          </p:cNvCxnSpPr>
          <p:nvPr/>
        </p:nvCxnSpPr>
        <p:spPr>
          <a:xfrm flipH="1">
            <a:off x="4703814" y="2533740"/>
            <a:ext cx="338402" cy="1480418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76F98A61-742E-9903-455D-86A3AD403BD9}"/>
              </a:ext>
            </a:extLst>
          </p:cNvPr>
          <p:cNvCxnSpPr>
            <a:cxnSpLocks/>
          </p:cNvCxnSpPr>
          <p:nvPr/>
        </p:nvCxnSpPr>
        <p:spPr>
          <a:xfrm flipH="1">
            <a:off x="5206059" y="2682751"/>
            <a:ext cx="290697" cy="1420624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Bogen 80">
            <a:extLst>
              <a:ext uri="{FF2B5EF4-FFF2-40B4-BE49-F238E27FC236}">
                <a16:creationId xmlns:a16="http://schemas.microsoft.com/office/drawing/2014/main" id="{2C212AFD-BFF8-1EFD-E7F3-1825F6C5B3FA}"/>
              </a:ext>
            </a:extLst>
          </p:cNvPr>
          <p:cNvSpPr/>
          <p:nvPr/>
        </p:nvSpPr>
        <p:spPr>
          <a:xfrm rot="6725734">
            <a:off x="8465872" y="4159468"/>
            <a:ext cx="1001818" cy="1095830"/>
          </a:xfrm>
          <a:prstGeom prst="arc">
            <a:avLst>
              <a:gd name="adj1" fmla="val 15506657"/>
              <a:gd name="adj2" fmla="val 21137085"/>
            </a:avLst>
          </a:prstGeom>
          <a:ln w="38100">
            <a:solidFill>
              <a:srgbClr val="00E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2" name="Bogen 81">
            <a:extLst>
              <a:ext uri="{FF2B5EF4-FFF2-40B4-BE49-F238E27FC236}">
                <a16:creationId xmlns:a16="http://schemas.microsoft.com/office/drawing/2014/main" id="{443859A6-C9AA-80C7-42A5-1711F9FE9738}"/>
              </a:ext>
            </a:extLst>
          </p:cNvPr>
          <p:cNvSpPr/>
          <p:nvPr/>
        </p:nvSpPr>
        <p:spPr>
          <a:xfrm rot="10523631">
            <a:off x="8085811" y="3624734"/>
            <a:ext cx="1581163" cy="1566264"/>
          </a:xfrm>
          <a:prstGeom prst="arc">
            <a:avLst>
              <a:gd name="adj1" fmla="val 16601315"/>
              <a:gd name="adj2" fmla="val 18400247"/>
            </a:avLst>
          </a:prstGeom>
          <a:ln w="38100">
            <a:solidFill>
              <a:srgbClr val="00E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16988F-1E4D-273E-DBB0-28268EF1E4DF}"/>
              </a:ext>
            </a:extLst>
          </p:cNvPr>
          <p:cNvSpPr txBox="1"/>
          <p:nvPr/>
        </p:nvSpPr>
        <p:spPr>
          <a:xfrm>
            <a:off x="10676204" y="1575989"/>
            <a:ext cx="1327608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1100" b="1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1 = </a:t>
            </a:r>
            <a:r>
              <a:rPr lang="de-CH" sz="1100" b="0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ca. 147.00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2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88.00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3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175.00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4A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75.00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4B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75.00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5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62.00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6 = 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59.00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7 = 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56.00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8 = 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41.00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9 = 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115.00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10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51.00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11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114.00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12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82.00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13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66.00 m2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DA7C8C-6FE5-9F0B-7A5F-3986C2691C8F}"/>
              </a:ext>
            </a:extLst>
          </p:cNvPr>
          <p:cNvSpPr txBox="1"/>
          <p:nvPr/>
        </p:nvSpPr>
        <p:spPr>
          <a:xfrm>
            <a:off x="10985425" y="3249956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DBA1A5-E7F5-E650-FC7E-798372A3901A}"/>
              </a:ext>
            </a:extLst>
          </p:cNvPr>
          <p:cNvSpPr txBox="1"/>
          <p:nvPr/>
        </p:nvSpPr>
        <p:spPr>
          <a:xfrm>
            <a:off x="10972899" y="2062442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528C76-7885-A3CF-B0AC-EE368DFB34D6}"/>
              </a:ext>
            </a:extLst>
          </p:cNvPr>
          <p:cNvSpPr txBox="1"/>
          <p:nvPr/>
        </p:nvSpPr>
        <p:spPr>
          <a:xfrm>
            <a:off x="10990152" y="3039142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06781CA-AB2E-834F-781E-4B4CC793FEB7}"/>
              </a:ext>
            </a:extLst>
          </p:cNvPr>
          <p:cNvSpPr txBox="1"/>
          <p:nvPr/>
        </p:nvSpPr>
        <p:spPr>
          <a:xfrm>
            <a:off x="11033118" y="2285139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A984C9-77A9-B0D2-38D7-5D6BE9E914B1}"/>
              </a:ext>
            </a:extLst>
          </p:cNvPr>
          <p:cNvSpPr txBox="1"/>
          <p:nvPr/>
        </p:nvSpPr>
        <p:spPr>
          <a:xfrm>
            <a:off x="10998612" y="3518795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4DAC55C-576A-FEE9-71F2-88960CCC3732}"/>
              </a:ext>
            </a:extLst>
          </p:cNvPr>
          <p:cNvSpPr txBox="1"/>
          <p:nvPr/>
        </p:nvSpPr>
        <p:spPr>
          <a:xfrm>
            <a:off x="10990128" y="3774094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31A65C3-DC12-3917-68ED-4ECD3091701F}"/>
              </a:ext>
            </a:extLst>
          </p:cNvPr>
          <p:cNvSpPr txBox="1"/>
          <p:nvPr/>
        </p:nvSpPr>
        <p:spPr>
          <a:xfrm>
            <a:off x="11033118" y="4011186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88ED0E6-EF3E-E2B2-4CCA-186798884CD5}"/>
              </a:ext>
            </a:extLst>
          </p:cNvPr>
          <p:cNvSpPr txBox="1"/>
          <p:nvPr/>
        </p:nvSpPr>
        <p:spPr>
          <a:xfrm>
            <a:off x="11039035" y="4258896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9D55A1-3DAC-FC21-E2EC-504A41451C5C}"/>
              </a:ext>
            </a:extLst>
          </p:cNvPr>
          <p:cNvSpPr txBox="1"/>
          <p:nvPr/>
        </p:nvSpPr>
        <p:spPr>
          <a:xfrm>
            <a:off x="11044620" y="4494184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957D11-65C3-8976-5634-45888BC9C8C6}"/>
              </a:ext>
            </a:extLst>
          </p:cNvPr>
          <p:cNvSpPr txBox="1"/>
          <p:nvPr/>
        </p:nvSpPr>
        <p:spPr>
          <a:xfrm>
            <a:off x="10955647" y="2789587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24C22E0-1A85-FC32-005F-988540C1488A}"/>
              </a:ext>
            </a:extLst>
          </p:cNvPr>
          <p:cNvSpPr txBox="1"/>
          <p:nvPr/>
        </p:nvSpPr>
        <p:spPr>
          <a:xfrm>
            <a:off x="11055861" y="4766330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A3B7ACDD-2752-876E-6792-74240F9E9841}"/>
              </a:ext>
            </a:extLst>
          </p:cNvPr>
          <p:cNvCxnSpPr>
            <a:cxnSpLocks/>
          </p:cNvCxnSpPr>
          <p:nvPr/>
        </p:nvCxnSpPr>
        <p:spPr>
          <a:xfrm flipH="1">
            <a:off x="4217386" y="2441883"/>
            <a:ext cx="338402" cy="1480418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F313FFD-6C0B-C313-4F26-34F817D72831}"/>
              </a:ext>
            </a:extLst>
          </p:cNvPr>
          <p:cNvSpPr/>
          <p:nvPr/>
        </p:nvSpPr>
        <p:spPr>
          <a:xfrm>
            <a:off x="2041742" y="1782188"/>
            <a:ext cx="808574" cy="1920815"/>
          </a:xfrm>
          <a:custGeom>
            <a:avLst/>
            <a:gdLst>
              <a:gd name="connsiteX0" fmla="*/ 402566 w 856891"/>
              <a:gd name="connsiteY0" fmla="*/ 0 h 1920815"/>
              <a:gd name="connsiteX1" fmla="*/ 856891 w 856891"/>
              <a:gd name="connsiteY1" fmla="*/ 109268 h 1920815"/>
              <a:gd name="connsiteX2" fmla="*/ 500332 w 856891"/>
              <a:gd name="connsiteY2" fmla="*/ 1920815 h 1920815"/>
              <a:gd name="connsiteX3" fmla="*/ 0 w 856891"/>
              <a:gd name="connsiteY3" fmla="*/ 1840302 h 1920815"/>
              <a:gd name="connsiteX4" fmla="*/ 402566 w 856891"/>
              <a:gd name="connsiteY4" fmla="*/ 0 h 192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891" h="1920815">
                <a:moveTo>
                  <a:pt x="402566" y="0"/>
                </a:moveTo>
                <a:lnTo>
                  <a:pt x="856891" y="109268"/>
                </a:lnTo>
                <a:lnTo>
                  <a:pt x="500332" y="1920815"/>
                </a:lnTo>
                <a:lnTo>
                  <a:pt x="0" y="1840302"/>
                </a:lnTo>
                <a:lnTo>
                  <a:pt x="402566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61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D3E66262-2296-A11A-DF22-4C38A675EB9D}"/>
              </a:ext>
            </a:extLst>
          </p:cNvPr>
          <p:cNvSpPr txBox="1"/>
          <p:nvPr/>
        </p:nvSpPr>
        <p:spPr>
          <a:xfrm>
            <a:off x="2318420" y="2730070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11CE3F35-23E8-96D0-F602-97B6C6E2219C}"/>
              </a:ext>
            </a:extLst>
          </p:cNvPr>
          <p:cNvSpPr/>
          <p:nvPr/>
        </p:nvSpPr>
        <p:spPr>
          <a:xfrm>
            <a:off x="1187796" y="1564822"/>
            <a:ext cx="1190445" cy="2053087"/>
          </a:xfrm>
          <a:custGeom>
            <a:avLst/>
            <a:gdLst>
              <a:gd name="connsiteX0" fmla="*/ 327804 w 1190445"/>
              <a:gd name="connsiteY0" fmla="*/ 0 h 2053087"/>
              <a:gd name="connsiteX1" fmla="*/ 1190445 w 1190445"/>
              <a:gd name="connsiteY1" fmla="*/ 241539 h 2053087"/>
              <a:gd name="connsiteX2" fmla="*/ 810883 w 1190445"/>
              <a:gd name="connsiteY2" fmla="*/ 2053087 h 2053087"/>
              <a:gd name="connsiteX3" fmla="*/ 0 w 1190445"/>
              <a:gd name="connsiteY3" fmla="*/ 1938068 h 2053087"/>
              <a:gd name="connsiteX4" fmla="*/ 327804 w 1190445"/>
              <a:gd name="connsiteY4" fmla="*/ 0 h 20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445" h="2053087">
                <a:moveTo>
                  <a:pt x="327804" y="0"/>
                </a:moveTo>
                <a:lnTo>
                  <a:pt x="1190445" y="241539"/>
                </a:lnTo>
                <a:lnTo>
                  <a:pt x="810883" y="2053087"/>
                </a:lnTo>
                <a:lnTo>
                  <a:pt x="0" y="1938068"/>
                </a:lnTo>
                <a:lnTo>
                  <a:pt x="32780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61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DC47C98A-6116-BEC8-455D-0197982CB4FC}"/>
              </a:ext>
            </a:extLst>
          </p:cNvPr>
          <p:cNvSpPr txBox="1"/>
          <p:nvPr/>
        </p:nvSpPr>
        <p:spPr>
          <a:xfrm>
            <a:off x="1567984" y="2730071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B1DD8E4A-3DA8-76E3-0DCA-96D72F482735}"/>
              </a:ext>
            </a:extLst>
          </p:cNvPr>
          <p:cNvCxnSpPr>
            <a:cxnSpLocks/>
          </p:cNvCxnSpPr>
          <p:nvPr/>
        </p:nvCxnSpPr>
        <p:spPr>
          <a:xfrm>
            <a:off x="1180426" y="3486043"/>
            <a:ext cx="5201383" cy="764112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64">
            <a:extLst>
              <a:ext uri="{FF2B5EF4-FFF2-40B4-BE49-F238E27FC236}">
                <a16:creationId xmlns:a16="http://schemas.microsoft.com/office/drawing/2014/main" id="{D5E2017E-C702-C419-F853-890CF2F42447}"/>
              </a:ext>
            </a:extLst>
          </p:cNvPr>
          <p:cNvSpPr/>
          <p:nvPr/>
        </p:nvSpPr>
        <p:spPr>
          <a:xfrm rot="733160">
            <a:off x="4362645" y="2407324"/>
            <a:ext cx="532437" cy="1588702"/>
          </a:xfrm>
          <a:custGeom>
            <a:avLst/>
            <a:gdLst>
              <a:gd name="connsiteX0" fmla="*/ 0 w 475614"/>
              <a:gd name="connsiteY0" fmla="*/ 0 h 1598122"/>
              <a:gd name="connsiteX1" fmla="*/ 475614 w 475614"/>
              <a:gd name="connsiteY1" fmla="*/ 0 h 1598122"/>
              <a:gd name="connsiteX2" fmla="*/ 475614 w 475614"/>
              <a:gd name="connsiteY2" fmla="*/ 1598122 h 1598122"/>
              <a:gd name="connsiteX3" fmla="*/ 0 w 475614"/>
              <a:gd name="connsiteY3" fmla="*/ 1598122 h 1598122"/>
              <a:gd name="connsiteX4" fmla="*/ 0 w 475614"/>
              <a:gd name="connsiteY4" fmla="*/ 0 h 1598122"/>
              <a:gd name="connsiteX0" fmla="*/ 0 w 483408"/>
              <a:gd name="connsiteY0" fmla="*/ 0 h 1634109"/>
              <a:gd name="connsiteX1" fmla="*/ 483408 w 483408"/>
              <a:gd name="connsiteY1" fmla="*/ 35987 h 1634109"/>
              <a:gd name="connsiteX2" fmla="*/ 483408 w 483408"/>
              <a:gd name="connsiteY2" fmla="*/ 1634109 h 1634109"/>
              <a:gd name="connsiteX3" fmla="*/ 7794 w 483408"/>
              <a:gd name="connsiteY3" fmla="*/ 1634109 h 1634109"/>
              <a:gd name="connsiteX4" fmla="*/ 0 w 483408"/>
              <a:gd name="connsiteY4" fmla="*/ 0 h 1634109"/>
              <a:gd name="connsiteX0" fmla="*/ 0 w 483408"/>
              <a:gd name="connsiteY0" fmla="*/ 0 h 1659400"/>
              <a:gd name="connsiteX1" fmla="*/ 483408 w 483408"/>
              <a:gd name="connsiteY1" fmla="*/ 35987 h 1659400"/>
              <a:gd name="connsiteX2" fmla="*/ 483408 w 483408"/>
              <a:gd name="connsiteY2" fmla="*/ 1634109 h 1659400"/>
              <a:gd name="connsiteX3" fmla="*/ 6992 w 483408"/>
              <a:gd name="connsiteY3" fmla="*/ 1659400 h 1659400"/>
              <a:gd name="connsiteX4" fmla="*/ 0 w 483408"/>
              <a:gd name="connsiteY4" fmla="*/ 0 h 1659400"/>
              <a:gd name="connsiteX0" fmla="*/ 0 w 529289"/>
              <a:gd name="connsiteY0" fmla="*/ 0 h 1659400"/>
              <a:gd name="connsiteX1" fmla="*/ 483408 w 529289"/>
              <a:gd name="connsiteY1" fmla="*/ 35987 h 1659400"/>
              <a:gd name="connsiteX2" fmla="*/ 529289 w 529289"/>
              <a:gd name="connsiteY2" fmla="*/ 1643010 h 1659400"/>
              <a:gd name="connsiteX3" fmla="*/ 6992 w 529289"/>
              <a:gd name="connsiteY3" fmla="*/ 1659400 h 1659400"/>
              <a:gd name="connsiteX4" fmla="*/ 0 w 529289"/>
              <a:gd name="connsiteY4" fmla="*/ 0 h 1659400"/>
              <a:gd name="connsiteX0" fmla="*/ 0 w 503999"/>
              <a:gd name="connsiteY0" fmla="*/ 0 h 1659400"/>
              <a:gd name="connsiteX1" fmla="*/ 483408 w 503999"/>
              <a:gd name="connsiteY1" fmla="*/ 35987 h 1659400"/>
              <a:gd name="connsiteX2" fmla="*/ 503999 w 503999"/>
              <a:gd name="connsiteY2" fmla="*/ 1642209 h 1659400"/>
              <a:gd name="connsiteX3" fmla="*/ 6992 w 503999"/>
              <a:gd name="connsiteY3" fmla="*/ 1659400 h 1659400"/>
              <a:gd name="connsiteX4" fmla="*/ 0 w 503999"/>
              <a:gd name="connsiteY4" fmla="*/ 0 h 1659400"/>
              <a:gd name="connsiteX0" fmla="*/ 0 w 521190"/>
              <a:gd name="connsiteY0" fmla="*/ 0 h 1680794"/>
              <a:gd name="connsiteX1" fmla="*/ 500599 w 521190"/>
              <a:gd name="connsiteY1" fmla="*/ 57381 h 1680794"/>
              <a:gd name="connsiteX2" fmla="*/ 521190 w 521190"/>
              <a:gd name="connsiteY2" fmla="*/ 1663603 h 1680794"/>
              <a:gd name="connsiteX3" fmla="*/ 24183 w 521190"/>
              <a:gd name="connsiteY3" fmla="*/ 1680794 h 1680794"/>
              <a:gd name="connsiteX4" fmla="*/ 0 w 521190"/>
              <a:gd name="connsiteY4" fmla="*/ 0 h 1680794"/>
              <a:gd name="connsiteX0" fmla="*/ 34885 w 556075"/>
              <a:gd name="connsiteY0" fmla="*/ 0 h 1699901"/>
              <a:gd name="connsiteX1" fmla="*/ 535484 w 556075"/>
              <a:gd name="connsiteY1" fmla="*/ 57381 h 1699901"/>
              <a:gd name="connsiteX2" fmla="*/ 556075 w 556075"/>
              <a:gd name="connsiteY2" fmla="*/ 1663603 h 1699901"/>
              <a:gd name="connsiteX3" fmla="*/ 98 w 556075"/>
              <a:gd name="connsiteY3" fmla="*/ 1699901 h 1699901"/>
              <a:gd name="connsiteX4" fmla="*/ 34885 w 556075"/>
              <a:gd name="connsiteY4" fmla="*/ 0 h 1699901"/>
              <a:gd name="connsiteX0" fmla="*/ 467 w 556677"/>
              <a:gd name="connsiteY0" fmla="*/ 0 h 1699364"/>
              <a:gd name="connsiteX1" fmla="*/ 536086 w 556677"/>
              <a:gd name="connsiteY1" fmla="*/ 56844 h 1699364"/>
              <a:gd name="connsiteX2" fmla="*/ 556677 w 556677"/>
              <a:gd name="connsiteY2" fmla="*/ 1663066 h 1699364"/>
              <a:gd name="connsiteX3" fmla="*/ 700 w 556677"/>
              <a:gd name="connsiteY3" fmla="*/ 1699364 h 1699364"/>
              <a:gd name="connsiteX4" fmla="*/ 467 w 556677"/>
              <a:gd name="connsiteY4" fmla="*/ 0 h 1699364"/>
              <a:gd name="connsiteX0" fmla="*/ 0 w 556210"/>
              <a:gd name="connsiteY0" fmla="*/ 0 h 1692347"/>
              <a:gd name="connsiteX1" fmla="*/ 535619 w 556210"/>
              <a:gd name="connsiteY1" fmla="*/ 56844 h 1692347"/>
              <a:gd name="connsiteX2" fmla="*/ 556210 w 556210"/>
              <a:gd name="connsiteY2" fmla="*/ 1663066 h 1692347"/>
              <a:gd name="connsiteX3" fmla="*/ 33801 w 556210"/>
              <a:gd name="connsiteY3" fmla="*/ 1692347 h 1692347"/>
              <a:gd name="connsiteX4" fmla="*/ 0 w 556210"/>
              <a:gd name="connsiteY4" fmla="*/ 0 h 169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10" h="1692347">
                <a:moveTo>
                  <a:pt x="0" y="0"/>
                </a:moveTo>
                <a:lnTo>
                  <a:pt x="535619" y="56844"/>
                </a:lnTo>
                <a:lnTo>
                  <a:pt x="556210" y="1663066"/>
                </a:lnTo>
                <a:lnTo>
                  <a:pt x="33801" y="1692347"/>
                </a:lnTo>
                <a:cubicBezTo>
                  <a:pt x="31470" y="1139214"/>
                  <a:pt x="2331" y="553133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61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C7FB02-BD89-8592-755C-FA62D32DCD55}"/>
              </a:ext>
            </a:extLst>
          </p:cNvPr>
          <p:cNvSpPr txBox="1"/>
          <p:nvPr/>
        </p:nvSpPr>
        <p:spPr>
          <a:xfrm>
            <a:off x="4448934" y="2961404"/>
            <a:ext cx="469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4B</a:t>
            </a:r>
          </a:p>
        </p:txBody>
      </p:sp>
    </p:spTree>
    <p:extLst>
      <p:ext uri="{BB962C8B-B14F-4D97-AF65-F5344CB8AC3E}">
        <p14:creationId xmlns:p14="http://schemas.microsoft.com/office/powerpoint/2010/main" val="233409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" id="{E0706394-8CB0-41E4-B478-B28EDD409EAB}" vid="{D18BC2E3-C6F8-4928-8D3C-A38E09F9854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120</Words>
  <Application>Microsoft Office PowerPoint</Application>
  <PresentationFormat>Breitbild</PresentationFormat>
  <Paragraphs>41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OfficinaSansEF-Bold</vt:lpstr>
      <vt:lpstr>OfficinaSansEF-Book</vt:lpstr>
      <vt:lpstr>Symbol</vt:lpstr>
      <vt:lpstr>Office</vt:lpstr>
      <vt:lpstr>Pachtgarten Kaiserhof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Neubau Sekundarschulhaus</dc:title>
  <dc:creator>Strahm René</dc:creator>
  <cp:lastModifiedBy>Christine Klinger</cp:lastModifiedBy>
  <cp:revision>86</cp:revision>
  <cp:lastPrinted>2025-05-19T14:45:29Z</cp:lastPrinted>
  <dcterms:created xsi:type="dcterms:W3CDTF">2023-08-23T07:16:41Z</dcterms:created>
  <dcterms:modified xsi:type="dcterms:W3CDTF">2025-09-23T10:29:57Z</dcterms:modified>
</cp:coreProperties>
</file>